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0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96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48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1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0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6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9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8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5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1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35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MATERIALS &amp; STRUCTURES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010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8" y="321277"/>
            <a:ext cx="8796271" cy="61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1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crystals grown with nearly zero defects are termed whiskers.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of different cross sections made from several materials like graphite, silicon carbide, copper, iron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lengths are in 3 to 55 N.M.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Whiskers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definite length to width ratio greater than one.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7000 MPa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NANOCOMPOSITES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 of materials that are of the scale of nanometers (10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˄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 m)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accepted range to be classified at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nanocomposite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that one of the constituents is less than 100nm.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composite materials have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(10˄-6 m)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: Packaging applications in military.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Toughness and impact strength can decrease.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9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448972"/>
            <a:ext cx="8876714" cy="4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 MATRIX COMPOSITES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advanced composites are PMC consisting of a polymer( e.g., graphite, polyester,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rethane) reinforced by thin diameter fibers ( e.g., graphite, aramids, boron)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Graphite/epoxy composites are approximately 5 times stronger than steel.</a:t>
            </a: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Low cost, high strength, simple fabrication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low operating temperature, high coefficients of thermal expansion, low elastic properties in certain directions.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Glass, graphite &amp; Kevlar are most common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is the most common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used in PMC.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: high strength, low cost, high chemical resistance &amp; good insulating properties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: low elastic modulus, low fatigue strength.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4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THERMOSETS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8" y="2124222"/>
            <a:ext cx="856722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THERMOPLASTICS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32" y="2419644"/>
            <a:ext cx="8553156" cy="38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THERMOSET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3-D molecular structure after curing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Insoluble &amp; infusible after cure because the chains are rigidly joined with strong covalent bonds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cure cycles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reprocessed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strain to failure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Epoxy, polyesters,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phenolics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polymide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THERMOPLASTIC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1-D or 2-D molecular structure after curing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formable at high temperature &amp; pressure because the bonds are weak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cure cycles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reprocessed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strain to failure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Polyethylene, polystyrene, polyether-ether-ketone (PEEK)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polyphenylene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sulfide (PPS)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0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METAL MATRIX COMPOSITES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1206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matrix composites, at present though generating a wide interest in research fraternity, are not as widely in use as their plastic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counterparts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strength, fracture toughness and stiffness are offered by metal matrices than those offered by their polymer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counterparts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withstand elevated temperature in corrosive environment than polymer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metals and alloys could be used as matrices and they require reinforcement materials which need to be stable over a range of temperature and non-reactive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magnesium are the popular matrix metals currently in vogue, which are particularly useful for aircraft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matrix materials have to offer high strength, they require high modulus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strength-to-weight ratios of resulting composites can be higher than most alloys.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7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CERAMIC MATRIX COMPOSITES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eramics can be described as solid materials which exhibit very strong ionic bonding in general and in few cases covalent </a:t>
            </a:r>
            <a:r>
              <a:rPr lang="en-US" dirty="0" smtClean="0"/>
              <a:t>bonding.</a:t>
            </a:r>
          </a:p>
          <a:p>
            <a:r>
              <a:rPr lang="en-US" dirty="0"/>
              <a:t>High melting points, good corrosion resistance, stability at elevated temperatures and high compressive </a:t>
            </a:r>
            <a:r>
              <a:rPr lang="en-US" dirty="0" smtClean="0"/>
              <a:t>strength.</a:t>
            </a:r>
          </a:p>
          <a:p>
            <a:r>
              <a:rPr lang="en-US" dirty="0"/>
              <a:t>C</a:t>
            </a:r>
            <a:r>
              <a:rPr lang="en-US" dirty="0" smtClean="0"/>
              <a:t>eramic </a:t>
            </a:r>
            <a:r>
              <a:rPr lang="en-US" dirty="0"/>
              <a:t>matrices are the obvious choice for high temperature </a:t>
            </a:r>
            <a:r>
              <a:rPr lang="en-US" dirty="0" smtClean="0"/>
              <a:t>applications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865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 FOUND COMOSITES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8410" y="2160588"/>
            <a:ext cx="3901968" cy="3881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9069" y="4096405"/>
            <a:ext cx="4184650" cy="2761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9" y="1206187"/>
            <a:ext cx="4184650" cy="27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9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CARBON MATRIX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and graphite have a special place in composite materials options, both being highly superior, high temperature materials with strengths and rigidity that are not affected by temperature up to </a:t>
            </a:r>
            <a:r>
              <a:rPr lang="en-US" dirty="0" smtClean="0"/>
              <a:t>2300ºC.</a:t>
            </a:r>
          </a:p>
          <a:p>
            <a:r>
              <a:rPr lang="en-US" dirty="0"/>
              <a:t>A</a:t>
            </a:r>
            <a:r>
              <a:rPr lang="en-US" dirty="0" smtClean="0"/>
              <a:t>pplications </a:t>
            </a:r>
            <a:r>
              <a:rPr lang="en-US" dirty="0"/>
              <a:t>related to aeronautics, military, industry and space</a:t>
            </a:r>
            <a:r>
              <a:rPr lang="en-US" dirty="0" smtClean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32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GLASS MATRIX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comparison to ceramics and even considered on their own merit, glass matrices are found to be more </a:t>
            </a:r>
            <a:r>
              <a:rPr lang="en-US" dirty="0" smtClean="0"/>
              <a:t>reinforcement-friendly.</a:t>
            </a:r>
          </a:p>
          <a:p>
            <a:r>
              <a:rPr lang="en-US" dirty="0"/>
              <a:t>Glass matrix composite with high strength and modulus can be obtained and they can be maintained </a:t>
            </a:r>
            <a:r>
              <a:rPr lang="en-US" dirty="0" err="1"/>
              <a:t>upto</a:t>
            </a:r>
            <a:r>
              <a:rPr lang="en-US"/>
              <a:t> temperature of the order of </a:t>
            </a:r>
            <a:r>
              <a:rPr lang="en-US" smtClean="0"/>
              <a:t>650ºC</a:t>
            </a:r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22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160588"/>
            <a:ext cx="4680621" cy="388077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365162"/>
            <a:ext cx="6849190" cy="4572000"/>
          </a:xfrm>
        </p:spPr>
      </p:pic>
    </p:spTree>
    <p:extLst>
      <p:ext uri="{BB962C8B-B14F-4D97-AF65-F5344CB8AC3E}">
        <p14:creationId xmlns:p14="http://schemas.microsoft.com/office/powerpoint/2010/main" val="345250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COMPOSITES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304" y="2034862"/>
            <a:ext cx="4680621" cy="40064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6" y="2034862"/>
            <a:ext cx="6137632" cy="4006499"/>
          </a:xfrm>
        </p:spPr>
      </p:pic>
    </p:spTree>
    <p:extLst>
      <p:ext uri="{BB962C8B-B14F-4D97-AF65-F5344CB8AC3E}">
        <p14:creationId xmlns:p14="http://schemas.microsoft.com/office/powerpoint/2010/main" val="207676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resistance to fatigue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to stiffness ratio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reliability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smooth aerodynamic profiles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Torsional stiffness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Dimensionally stable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Weatherability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142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 of raw materials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is weak &amp; low toughness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Reuse &amp; disposal may be difficult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attach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difficulty in repairing them compared to metallic structures.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has an effect on composite mechanical properties.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 decrease with increasing temperature.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8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648496"/>
            <a:ext cx="7972021" cy="4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 composites consists of particles immersed in matrices such as alloys &amp; ceramics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isotropic because the particles are added randomly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: improved strength, increased operating temperature, oxidation resistance etc.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: aluminum particles in rubber, silicon carbide particles in aluminum, &amp; gravel, sand and cement to make concrete.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FLAKE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flat reinforcement of matrices.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Glass, mica, aluminum &amp; silver.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: high out-of-plane flexural modulus, high strength, low cost.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: cannot be oriented easily &amp; limited no. of materials for use.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030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533185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matrices reinforced by short (discontinuous) and long (continuous) fibers.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are anisotropic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: carbon and aramids</a:t>
            </a:r>
          </a:p>
          <a:p>
            <a:pPr marL="0" indent="0">
              <a:buNone/>
            </a:pPr>
            <a:r>
              <a:rPr lang="en-US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CLASSIFICATIONS OF FIBERS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fibers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fibers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Alumina fibers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 fibers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carbide fibers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Aramid fibers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Quartz and silica fibers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Graphite fibers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Multiphase fibers</a:t>
            </a: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500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851</Words>
  <Application>Microsoft Office PowerPoint</Application>
  <PresentationFormat>Widescreen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Facet</vt:lpstr>
      <vt:lpstr>COMPOSITE MATERIALS &amp; STRUCTURES</vt:lpstr>
      <vt:lpstr>NATURALLY FOUND COMOSITES</vt:lpstr>
      <vt:lpstr>ADVANCED COMPOSITES</vt:lpstr>
      <vt:lpstr>ADVANTAGES</vt:lpstr>
      <vt:lpstr>DISADVANTAGES</vt:lpstr>
      <vt:lpstr>REINFORCEMENT</vt:lpstr>
      <vt:lpstr>PARTICULATE</vt:lpstr>
      <vt:lpstr>FLAKE</vt:lpstr>
      <vt:lpstr>FIBER</vt:lpstr>
      <vt:lpstr>PowerPoint Presentation</vt:lpstr>
      <vt:lpstr>WHISKERS</vt:lpstr>
      <vt:lpstr>NANOCOMPOSITES</vt:lpstr>
      <vt:lpstr>MATRICES</vt:lpstr>
      <vt:lpstr>POLYMER MATRIX COMPOSITES</vt:lpstr>
      <vt:lpstr>THERMOSETS</vt:lpstr>
      <vt:lpstr>THERMOPLASTICS</vt:lpstr>
      <vt:lpstr>DIFFERENCE </vt:lpstr>
      <vt:lpstr>METAL MATRIX COMPOSITES</vt:lpstr>
      <vt:lpstr>CERAMIC MATRIX COMPOSITES</vt:lpstr>
      <vt:lpstr>CARBON MATRIX</vt:lpstr>
      <vt:lpstr>GLASS MATRIX</vt:lpstr>
      <vt:lpstr>APPLICATIONS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Aeronautical</dc:creator>
  <cp:lastModifiedBy>Aeronautical</cp:lastModifiedBy>
  <cp:revision>32</cp:revision>
  <dcterms:created xsi:type="dcterms:W3CDTF">2016-02-03T10:13:53Z</dcterms:created>
  <dcterms:modified xsi:type="dcterms:W3CDTF">2016-02-05T03:25:18Z</dcterms:modified>
</cp:coreProperties>
</file>